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5" r:id="rId3"/>
    <p:sldId id="276" r:id="rId4"/>
    <p:sldId id="258" r:id="rId5"/>
    <p:sldId id="278" r:id="rId6"/>
    <p:sldId id="261" r:id="rId7"/>
    <p:sldId id="27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7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8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9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9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24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9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94922" y="1558034"/>
            <a:ext cx="6594907" cy="1669940"/>
          </a:xfrm>
        </p:spPr>
        <p:txBody>
          <a:bodyPr>
            <a:noAutofit/>
          </a:bodyPr>
          <a:lstStyle/>
          <a:p>
            <a:pPr>
              <a:lnSpc>
                <a:spcPct val="132000"/>
              </a:lnSpc>
            </a:pPr>
            <a:r>
              <a:rPr lang="fr-FR" sz="28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Peste Porcine Africaine (PPA) au Togo et les perspectives de recherches</a:t>
            </a:r>
            <a:endParaRPr lang="fr-FR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94922" y="5604047"/>
            <a:ext cx="3855274" cy="493443"/>
          </a:xfrm>
        </p:spPr>
        <p:txBody>
          <a:bodyPr/>
          <a:lstStyle/>
          <a:p>
            <a:r>
              <a:rPr lang="fr-FR" b="1" i="1" dirty="0"/>
              <a:t>Dr YEMPABOU </a:t>
            </a:r>
            <a:r>
              <a:rPr lang="fr-FR" b="1" i="1" dirty="0" err="1"/>
              <a:t>Damitoti</a:t>
            </a:r>
            <a:endParaRPr lang="fr-FR" b="1" i="1" dirty="0"/>
          </a:p>
        </p:txBody>
      </p:sp>
      <p:pic>
        <p:nvPicPr>
          <p:cNvPr id="1026" name="Picture 2" descr="Peste porcine africaine, un jeu de domino fascinant - Céréopa">
            <a:extLst>
              <a:ext uri="{FF2B5EF4-FFF2-40B4-BE49-F238E27FC236}">
                <a16:creationId xmlns:a16="http://schemas.microsoft.com/office/drawing/2014/main" id="{45081B11-BADA-83F6-4F8B-2783332D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" y="1022164"/>
            <a:ext cx="3148073" cy="2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9EE172-6A6D-CCE0-91BF-FC6C1C3E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8" y="238540"/>
            <a:ext cx="2333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ste Porcine Africaine 14">
            <a:extLst>
              <a:ext uri="{FF2B5EF4-FFF2-40B4-BE49-F238E27FC236}">
                <a16:creationId xmlns:a16="http://schemas.microsoft.com/office/drawing/2014/main" id="{E26CF5B2-ACCA-FDEB-4797-EB606C61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" y="3038898"/>
            <a:ext cx="3148073" cy="19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Taille et l'importance de l'industrie porcine</a:t>
            </a:r>
          </a:p>
          <a:p>
            <a:pPr marL="0" indent="0">
              <a:buNone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PPA au Togo</a:t>
            </a:r>
          </a:p>
          <a:p>
            <a:pPr marL="0" indent="0">
              <a:buNone/>
            </a:pPr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Principaux défis concernant le contrôle de la PPA</a:t>
            </a:r>
          </a:p>
          <a:p>
            <a:pPr marL="0" indent="0">
              <a:buNone/>
            </a:pPr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Recherche ASF en cours</a:t>
            </a:r>
          </a:p>
        </p:txBody>
      </p:sp>
    </p:spTree>
    <p:extLst>
      <p:ext uri="{BB962C8B-B14F-4D97-AF65-F5344CB8AC3E}">
        <p14:creationId xmlns:p14="http://schemas.microsoft.com/office/powerpoint/2010/main" val="268470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05F50-2ADA-4036-35FD-3C573FCE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6" y="83566"/>
            <a:ext cx="10515600" cy="1087654"/>
          </a:xfrm>
        </p:spPr>
        <p:txBody>
          <a:bodyPr>
            <a:normAutofit fontScale="90000"/>
          </a:bodyPr>
          <a:lstStyle/>
          <a:p>
            <a:r>
              <a:rPr lang="fr-FR" sz="4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et l'importance de l'industrie porcine</a:t>
            </a:r>
            <a:b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56F2B6-E9B1-F3F2-D31C-CC96FDCFB329}"/>
              </a:ext>
            </a:extLst>
          </p:cNvPr>
          <p:cNvSpPr txBox="1"/>
          <p:nvPr/>
        </p:nvSpPr>
        <p:spPr>
          <a:xfrm>
            <a:off x="1444429" y="5474103"/>
            <a:ext cx="3745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Source (DSID, 2012 ; Estimations de la DE, 2021)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8F2725-8457-90FE-5CD9-59D69D7A4DBE}"/>
              </a:ext>
            </a:extLst>
          </p:cNvPr>
          <p:cNvSpPr txBox="1"/>
          <p:nvPr/>
        </p:nvSpPr>
        <p:spPr>
          <a:xfrm>
            <a:off x="409423" y="6067806"/>
            <a:ext cx="828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Evolution de la population porcine togolaise suivant les régions</a:t>
            </a:r>
          </a:p>
          <a:p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00E074D-8E14-9CE5-562F-5BA8AB582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814245"/>
              </p:ext>
            </p:extLst>
          </p:nvPr>
        </p:nvGraphicFramePr>
        <p:xfrm>
          <a:off x="371003" y="829200"/>
          <a:ext cx="11449993" cy="50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7164000" imgH="3456000" progId="Prism5.Document">
                  <p:embed/>
                </p:oleObj>
              </mc:Choice>
              <mc:Fallback>
                <p:oleObj name="Prism Project" r:id="rId2" imgW="7164000" imgH="345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003" y="829200"/>
                        <a:ext cx="11449993" cy="5072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2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6571" cy="768215"/>
          </a:xfrm>
        </p:spPr>
        <p:txBody>
          <a:bodyPr>
            <a:noAutofit/>
          </a:bodyPr>
          <a:lstStyle/>
          <a:p>
            <a:r>
              <a:rPr lang="fr-FR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situation de la PPA au Togo</a:t>
            </a: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397" y="1133340"/>
            <a:ext cx="11346288" cy="51773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3 dernières décennies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Togo: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explosion de foyers PPA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Pertes énormes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Après les vagues de PPA en 1997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Maladie dans toutes les régions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régions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économiques du Togo ont été  touchées 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1997 et 2006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Malgré les mesures de lutte appliquée dans les différentes régions, la PPA est réapparue en 2009  et 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demeure aujourd’hui endémique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juin 2019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 vague la plus importante: 31 foyers signalés. En cumul au cours de cette même année, 1000 cas ont été notifiés dans une population à risque de 3000 porcs et 600 ont été détruits par les services vétérinaires.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B9BED-BFA8-7A24-2C3C-F0188687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défis concernant le contrôle de la PPA</a:t>
            </a:r>
            <a:b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8786A-C63C-268D-BDBF-5993223A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Manque d’étude sur le génotypage du virus de la PPA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Manque de financement pour les études plus poussées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Laboratoire peu équipé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2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7556" cy="549275"/>
          </a:xfrm>
        </p:spPr>
        <p:txBody>
          <a:bodyPr>
            <a:noAutofit/>
          </a:bodyPr>
          <a:lstStyle/>
          <a:p>
            <a:r>
              <a:rPr lang="fr-FR" sz="4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ASF en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474" y="987470"/>
            <a:ext cx="5534526" cy="53612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Diagnostic et cartographie des zones à risques d’apparition de la PPA en mettant en exergue les zones à haut risque ainsi que les zones de fortes productions y compris le mouvement des animaux sur le plan national et sous régional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Elaborer un plan d’intervention d’urgence contre la Peste Porcine Africaine (PPA) au Togo, y compris le contrôle des mouvements des animaux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6" descr="C:\Users\Utilisateur\Desktop\Prof Talaki\Carte zone à risque de la PPA par préfecture.png">
            <a:extLst>
              <a:ext uri="{FF2B5EF4-FFF2-40B4-BE49-F238E27FC236}">
                <a16:creationId xmlns:a16="http://schemas.microsoft.com/office/drawing/2014/main" id="{59EC7514-042C-6FF0-FB0B-3CFC4D5607A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69" y="914400"/>
            <a:ext cx="4240731" cy="5775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9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53F830-57C0-7B40-0F24-B73419C4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31" y="466250"/>
            <a:ext cx="7725104" cy="50170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AC07D2-AE53-2D76-8084-B9FFC6673D13}"/>
              </a:ext>
            </a:extLst>
          </p:cNvPr>
          <p:cNvSpPr txBox="1"/>
          <p:nvPr/>
        </p:nvSpPr>
        <p:spPr>
          <a:xfrm>
            <a:off x="1944303" y="5736657"/>
            <a:ext cx="7806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Merci de votre aimable attention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660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78C714BC-FA6D-4789-A1D2-47E9B95C6F8F}"/>
</file>

<file path=customXml/itemProps2.xml><?xml version="1.0" encoding="utf-8"?>
<ds:datastoreItem xmlns:ds="http://schemas.openxmlformats.org/officeDocument/2006/customXml" ds:itemID="{9E1F3F0D-322D-47F1-8B92-F1711EA05C8F}"/>
</file>

<file path=customXml/itemProps3.xml><?xml version="1.0" encoding="utf-8"?>
<ds:datastoreItem xmlns:ds="http://schemas.openxmlformats.org/officeDocument/2006/customXml" ds:itemID="{E96A02E1-C8BE-46CF-8990-116ACCE22C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296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Thème Office</vt:lpstr>
      <vt:lpstr>Prism Project</vt:lpstr>
      <vt:lpstr>La Peste Porcine Africaine (PPA) au Togo et les perspectives de recherches</vt:lpstr>
      <vt:lpstr>PLAN</vt:lpstr>
      <vt:lpstr>La taille et l'importance de l'industrie porcine </vt:lpstr>
      <vt:lpstr>La situation de la PPA au Togo</vt:lpstr>
      <vt:lpstr>Principaux défis concernant le contrôle de la PPA </vt:lpstr>
      <vt:lpstr>Recherche ASF en cours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et cartographie des zones à risques d’apparition de la Peste Porcine Africaine (PPA) et Plan d’intervention d’urgence</dc:title>
  <dc:creator>HP</dc:creator>
  <cp:lastModifiedBy>HP</cp:lastModifiedBy>
  <cp:revision>40</cp:revision>
  <dcterms:created xsi:type="dcterms:W3CDTF">2023-01-27T18:20:58Z</dcterms:created>
  <dcterms:modified xsi:type="dcterms:W3CDTF">2023-02-01T15:10:47Z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